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2" d="100"/>
          <a:sy n="102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7B482-B36C-404B-8D8C-032112F2C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9290E3-F26E-CA4A-BAC7-D86C00B03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4B2AA-35D5-0B49-A45F-C9B8647F6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F025D-F2BB-1D45-A4D4-439AAD88F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81ADC-AE0A-BD49-864C-E2508FCAF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160176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C3135-4700-D842-BA37-30905432E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70024A-4529-C341-9E21-AD3A152C1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29B2E-4E3E-F344-AD3F-BDD4075E9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7FF81-92AF-2541-9673-9567D70D2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152C0-BEAC-C949-9C3C-336C31DAD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802755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9086F0-E5A6-0A48-BF4F-C4EF7277AE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5A13A6-E715-C943-9374-0E055F6FC1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E054D-383A-A849-8B3F-84BB58F98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035BF-DC2F-E146-B7DA-DD0950025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4594E-3530-834A-B9D0-9D3064F0C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0436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250ED-C8DA-0546-9B5C-147C30808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16060-B255-584F-B205-5EEA8887B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5927F-5A8F-1845-B6D1-17C65B70E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F5839-F5E9-3545-9AA1-9E2AFC287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10B61-5655-AA4B-B776-FBFEBF27F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024863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F1EF5-5C1E-BB47-9E68-B798AD993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0EC2B-F85C-B847-95F7-8A6167987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A7E91-637E-094C-B1CD-AB3A1B583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817BB-DDE9-5E49-8E91-9C1E1B400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41F39-15B5-8B42-9307-162836957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037354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E0A13-976B-184A-A2F6-D26CDFEF2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818F9-85B4-334B-A40E-4725973F2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B1B28A-A331-9247-9111-48D1CF971B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A790E-C539-5246-8C4E-E694DB21C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27EC3-EAF8-AF4A-9224-8944E46AF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ED4CB-B422-A94A-9074-D7A717107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79430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76C12-7EA0-A84D-BC37-FE4B74BEE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ECDCC-5E40-854C-8873-B291EE14D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89FBC8-F73E-2141-913E-CBFD69E589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172582-E08C-5142-87B1-21A72F07A1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2D6276-D917-F44D-B76B-E3333A8385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FDFEE7-EAD1-F345-8677-181A539D8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32A971-872B-9545-B812-BFE71F5C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6D49D4-09A8-1844-8F9A-5DE0965F5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41588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508B8-96A3-4E44-8825-63E3BE149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F86887-31A9-534E-A665-C3ABEB497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867BFA-D7A8-1B4C-80C2-32D3A4846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2D022E-ED58-6C40-8595-382119930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504560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38515F-2293-6845-B828-92627344E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75460F-944E-6044-B6CF-144802F94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AEB2A-B5A5-384E-BE3D-6B5878C06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66855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D82B8-67E2-F641-BFBB-C581262A6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FD3BE-485F-A44C-884E-86DFC610D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CF6DA1-0776-934D-862A-4A2B50FEE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6F639-8E40-A441-8F64-7BDE1A2B1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587233-CF40-624A-863F-7BBBCA467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196BFB-306B-E649-99DE-D7053F25C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868545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94AF5-4A04-D74E-AADC-61AE0334A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AB25D-2742-E147-9792-5E20A5E3F7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EC3D1-6AA3-3D4F-9BD7-9EDEB6A39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DBDE3-94A4-8D48-8770-454416AEC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FC06E-DB0C-704E-B228-EBCCC2221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E4160-5EE7-0045-A41E-A85D53EB1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093352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D99781-5469-F64F-93D9-F8E831986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DF588C-5206-454D-829B-6C194D2BB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E5CE5-37DE-3644-A3C6-F4851FC33C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8AA73-5A66-2840-8C54-45EA67D4A38E}" type="datetimeFigureOut">
              <a:rPr lang="en-RU" smtClean="0"/>
              <a:t>20.10.2021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8F7B6-80BE-7A4B-91B0-1E468033D8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C6FA3-B858-6546-A74F-5F5FFFAC8C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589A1-EFC5-3D4A-A165-D5301EBB2D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360853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5025F9-AA83-A648-9B5F-6C766B1DC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037" y="0"/>
            <a:ext cx="6323926" cy="68580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89F83BF-7D0E-104F-8D0D-EAA06EC51D68}"/>
              </a:ext>
            </a:extLst>
          </p:cNvPr>
          <p:cNvGrpSpPr/>
          <p:nvPr/>
        </p:nvGrpSpPr>
        <p:grpSpPr>
          <a:xfrm>
            <a:off x="1738621" y="2386460"/>
            <a:ext cx="4624985" cy="1297482"/>
            <a:chOff x="2440078" y="1772684"/>
            <a:chExt cx="4624985" cy="129748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1CA162-C7AE-A840-986A-A93590019BAB}"/>
                </a:ext>
              </a:extLst>
            </p:cNvPr>
            <p:cNvSpPr txBox="1"/>
            <p:nvPr/>
          </p:nvSpPr>
          <p:spPr>
            <a:xfrm>
              <a:off x="2440078" y="1772684"/>
              <a:ext cx="462498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3200" dirty="0">
                  <a:solidFill>
                    <a:schemeClr val="bg1"/>
                  </a:solidFill>
                  <a:latin typeface="IBM Plex Sans" panose="020B0503050203000203" pitchFamily="34" charset="0"/>
                </a:rPr>
                <a:t>МИССИЯ ВЫПОЛНИМА</a:t>
              </a:r>
              <a:endParaRPr lang="en-RU" sz="3200" dirty="0">
                <a:solidFill>
                  <a:schemeClr val="bg1"/>
                </a:solidFill>
                <a:latin typeface="IBM Plex Sans" panose="020B0503050203000203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84D030-9BB8-624D-82A1-CAA2B08F9A26}"/>
                </a:ext>
              </a:extLst>
            </p:cNvPr>
            <p:cNvSpPr txBox="1"/>
            <p:nvPr/>
          </p:nvSpPr>
          <p:spPr>
            <a:xfrm>
              <a:off x="3343370" y="2485391"/>
              <a:ext cx="281840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IBM Plex Sans" panose="020B0503050203000203" pitchFamily="34" charset="0"/>
                </a:rPr>
                <a:t>C IBM CLOUD!</a:t>
              </a:r>
              <a:endParaRPr lang="en-RU" sz="3200" dirty="0">
                <a:solidFill>
                  <a:schemeClr val="bg1"/>
                </a:solidFill>
                <a:latin typeface="IBM Plex Sans" panose="020B050305020300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1945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6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IBM Plex Sans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Gavrin</dc:creator>
  <cp:lastModifiedBy>Alexander Gavrin</cp:lastModifiedBy>
  <cp:revision>1</cp:revision>
  <dcterms:created xsi:type="dcterms:W3CDTF">2021-10-20T11:16:11Z</dcterms:created>
  <dcterms:modified xsi:type="dcterms:W3CDTF">2021-10-20T11:38:58Z</dcterms:modified>
</cp:coreProperties>
</file>

<file path=docProps/thumbnail.jpeg>
</file>